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8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ype="http://schemas.openxmlformats.org/officeDocument/2006/relationships/presProps" Target="presProps.xml"/>  <Relationship Id="rId15" Type="http://schemas.openxmlformats.org/officeDocument/2006/relationships/viewProps" Target="viewProps.xml"/>  <Relationship Id="rId16" Type="http://schemas.openxmlformats.org/officeDocument/2006/relationships/theme" Target="theme/theme1.xml"/>  <Relationship Id="rId17" Type="http://schemas.openxmlformats.org/officeDocument/2006/relationships/tableStyles" Target="tableStyles.xml"/>  <Relationship Id="rId18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23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7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31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2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svg" Type="http://schemas.openxmlformats.org/officeDocument/2006/relationships/image"/><Relationship Id="rId3" Target="../media/image4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7817" b="7817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660754"/>
            <a:ext cx="8809375" cy="100761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buNone/>
            </a:pPr>
            <a:r>
              <a:rPr lang="en-US" sz="3375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Exploring Wine Characteristics Using Machine Learning Techniques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3879574"/>
            <a:ext cx="8809375" cy="2879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Bef>
                <a:spcPts val="1631"/>
              </a:spcBef>
              <a:buNone/>
            </a:pPr>
            <a:r>
              <a:rPr lang="en-US" sz="162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wine check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334" r="643" t="-24254" b="-24254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-512" r="-512" t="-25754" b="-25754"/>
          <a:stretch/>
        </p:blipFill>
        <p:spPr>
          <a:xfrm>
            <a:off x="6094476" y="0"/>
            <a:ext cx="6103999" cy="686580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1546" y="391785"/>
            <a:ext cx="6951512" cy="74276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2654253" y="509539"/>
            <a:ext cx="7180776" cy="5038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68"/>
              </a:lnSpc>
              <a:buNone/>
            </a:pPr>
            <a:r>
              <a:rPr lang="en-US" b="1" sz="3375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Flavors Vs Fresh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541" r="541" t="-24176" b="-24176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2374" r="2374" t="-21426" b="-21426"/>
          <a:stretch/>
        </p:blipFill>
        <p:spPr>
          <a:xfrm>
            <a:off x="6094476" y="0"/>
            <a:ext cx="6103999" cy="686580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896" y="279597"/>
            <a:ext cx="7465733" cy="74276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2280752" y="397376"/>
            <a:ext cx="7748302" cy="5038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68"/>
              </a:lnSpc>
              <a:buNone/>
            </a:pPr>
            <a:r>
              <a:rPr lang="en-US" b="1" sz="3375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Rich Vs Fruit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21854" y="374730"/>
            <a:ext cx="4717624" cy="111965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Machine Learning Algorithm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6961340" y="0"/>
            <a:ext cx="5237135" cy="6865808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5478" r="-5478" t="-116871" b="-116871"/>
          <a:stretch/>
        </p:blipFill>
        <p:spPr>
          <a:xfrm>
            <a:off x="6961340" y="0"/>
            <a:ext cx="5237135" cy="686580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714" y="2437790"/>
            <a:ext cx="2990102" cy="7141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985717"/>
            <a:ext cx="1152237" cy="107605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333167" y="2606891"/>
            <a:ext cx="418995" cy="3806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999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714071" y="2664250"/>
            <a:ext cx="1811582" cy="2559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714" y="3247213"/>
            <a:ext cx="3228168" cy="71419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050746"/>
            <a:ext cx="1152237" cy="818945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333167" y="3416314"/>
            <a:ext cx="418995" cy="3806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999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714071" y="3473673"/>
            <a:ext cx="2034418" cy="2559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Lasso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714" y="4056636"/>
            <a:ext cx="4028068" cy="71419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4115776"/>
            <a:ext cx="1152237" cy="695151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333167" y="4225736"/>
            <a:ext cx="418995" cy="3806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999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714071" y="4283095"/>
            <a:ext cx="2814469" cy="2559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Ridge</a:t>
            </a:r>
            <a:endParaRPr lang="en-US" dirty="0"/>
          </a:p>
        </p:txBody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714" y="4866058"/>
            <a:ext cx="4485153" cy="714196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4961284"/>
            <a:ext cx="1152237" cy="914171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333167" y="5035159"/>
            <a:ext cx="418995" cy="3806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999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1714071" y="5092518"/>
            <a:ext cx="3260225" cy="2559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DecisionTreeRegressor</a:t>
            </a:r>
            <a:endParaRPr lang="en-US" dirty="0"/>
          </a:p>
        </p:txBody>
      </p:sp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2714" y="5675480"/>
            <a:ext cx="5170782" cy="714196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5770707"/>
            <a:ext cx="1152237" cy="1171282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1333167" y="5844582"/>
            <a:ext cx="418995" cy="3806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999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5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1714071" y="5901941"/>
            <a:ext cx="3928817" cy="2559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RandomForestRegressor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14271" cy="686580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279840" y="1990822"/>
            <a:ext cx="6662024" cy="245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932"/>
              </a:lnSpc>
              <a:buNone/>
            </a:pPr>
            <a:r>
              <a:rPr lang="en-US" sz="138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YOTAM ELIA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279840" y="2363916"/>
            <a:ext cx="6662024" cy="21161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8333"/>
              </a:lnSpc>
              <a:spcBef>
                <a:spcPts val="987"/>
              </a:spcBef>
              <a:buNone/>
            </a:pPr>
            <a:r>
              <a:rPr lang="en-US" sz="7088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Exploring the Wine Dataset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7708" r="7708" t="0" b="0"/>
          <a:stretch/>
        </p:blipFill>
        <p:spPr>
          <a:xfrm>
            <a:off x="8322769" y="0"/>
            <a:ext cx="3866183" cy="685628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39149" y="374730"/>
            <a:ext cx="10239032" cy="5598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Process Flow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939149" y="1045033"/>
            <a:ext cx="10239032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853"/>
              </a:spcBef>
              <a:buNone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my Success will Come From Chat GPT And Beautiful AI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28830" r="28830" t="0" b="0"/>
          <a:stretch/>
        </p:blipFill>
        <p:spPr>
          <a:xfrm>
            <a:off x="0" y="0"/>
            <a:ext cx="1937951" cy="686580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534" y="2473946"/>
            <a:ext cx="2475881" cy="119985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2504848" y="2809946"/>
            <a:ext cx="1983599" cy="511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690238" y="3806771"/>
            <a:ext cx="1983599" cy="11104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512"/>
              </a:lnSpc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summary of the dataset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of attributes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Correlation analysis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3938" y="2473946"/>
            <a:ext cx="2475881" cy="119985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5084263" y="2681391"/>
            <a:ext cx="1669352" cy="76798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Preprocessing and Feature Engineering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69690" y="3806771"/>
            <a:ext cx="1983599" cy="15696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512"/>
              </a:lnSpc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values (if any)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 categorical variables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scaling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 (if necessary)</a:t>
            </a:r>
            <a:endParaRPr lang="en-US" dirty="0"/>
          </a:p>
        </p:txBody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415" y="2473946"/>
            <a:ext cx="2475881" cy="119985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363715" y="2681391"/>
            <a:ext cx="1669352" cy="76798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249143" y="3806771"/>
            <a:ext cx="1983599" cy="19876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512"/>
              </a:lnSpc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TreesRandom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ForestsSupport Vector Machines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(SVM)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k-Nearest Neighbors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(k-NN)Naive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BayesLogistic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Regression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2892" y="2473946"/>
            <a:ext cx="2475881" cy="1199850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9643168" y="2809946"/>
            <a:ext cx="1669352" cy="511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and Analysis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528595" y="3806771"/>
            <a:ext cx="1983599" cy="1953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512"/>
              </a:lnSpc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evaluation of machine learning algorithms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evaluation of deep learning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algorithmsComparison of results</a:t>
            </a:r>
          </a:p>
          <a:p>
            <a:pPr algn="l" marL="242900" indent="-242900">
              <a:lnSpc>
                <a:spcPts val="1512"/>
              </a:lnSpc>
              <a:spcBef>
                <a:spcPts val="582"/>
              </a:spcBef>
              <a:buSzPct val="100000"/>
              <a:buChar char="•"/>
            </a:pPr>
            <a:r>
              <a:rPr lang="en-US" sz="10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Discussion of insights gained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5951637" cy="328530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11360" b="11360"/>
          <a:stretch/>
        </p:blipFill>
        <p:spPr>
          <a:xfrm>
            <a:off x="95226" y="95226"/>
            <a:ext cx="5951637" cy="328530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95226"/>
            <a:ext cx="5951637" cy="328530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11360" b="11360"/>
          <a:stretch/>
        </p:blipFill>
        <p:spPr>
          <a:xfrm>
            <a:off x="6142089" y="95226"/>
            <a:ext cx="5951637" cy="328530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95226" y="3475756"/>
            <a:ext cx="5951637" cy="328530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/>
          <a:srcRect l="0" r="0" t="11360" b="11360"/>
          <a:stretch/>
        </p:blipFill>
        <p:spPr>
          <a:xfrm>
            <a:off x="95226" y="3475756"/>
            <a:ext cx="5951637" cy="328530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142089" y="3475756"/>
            <a:ext cx="5951637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4"/>
          <a:srcRect l="0" r="0" t="11360" b="11360"/>
          <a:stretch/>
        </p:blipFill>
        <p:spPr>
          <a:xfrm>
            <a:off x="6142089" y="3475756"/>
            <a:ext cx="5951637" cy="3285303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Point Distribution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12374" r="-12374" t="-37323" b="-37323"/>
          <a:stretch/>
        </p:blipFill>
        <p:spPr>
          <a:xfrm>
            <a:off x="476131" y="1590277"/>
            <a:ext cx="4789877" cy="4789877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1590277"/>
            <a:ext cx="4789877" cy="4789877"/>
          </a:xfrm>
          <a:prstGeom prst="ellipse">
            <a:avLst/>
          </a:prstGeom>
          <a:noFill/>
          <a:ln w="25400">
            <a:solidFill>
              <a:srgbClr val="00a0b0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5742139" y="3575743"/>
            <a:ext cx="6567750" cy="13712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spcBef>
                <a:spcPts val="662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Gaussion distribution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point is destribute around 87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can assume the distribution of the test data should destribute the same way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Quantiles Of Points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12374" r="-12374" t="-37323" b="-37323"/>
          <a:stretch/>
        </p:blipFill>
        <p:spPr>
          <a:xfrm>
            <a:off x="476131" y="1590277"/>
            <a:ext cx="4789877" cy="4789877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1590277"/>
            <a:ext cx="4789877" cy="4789877"/>
          </a:xfrm>
          <a:prstGeom prst="ellipse">
            <a:avLst/>
          </a:prstGeom>
          <a:noFill/>
          <a:ln w="25400">
            <a:solidFill>
              <a:srgbClr val="97aa0f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5742139" y="3309110"/>
            <a:ext cx="6567750" cy="1904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spcBef>
                <a:spcPts val="662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can observe that the points are distributed in a Gaussian pattern.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can be assumed that the distribution of the predicted data will be the same as the data presented here.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can see that between the 25% and the 75% the increase of the point is almost linear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Prices Unique Information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6299" r="-6299" t="-35627" b="-22009"/>
          <a:stretch/>
        </p:blipFill>
        <p:spPr>
          <a:xfrm>
            <a:off x="476131" y="1780730"/>
            <a:ext cx="4408972" cy="4408972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1780730"/>
            <a:ext cx="4408972" cy="4408972"/>
          </a:xfrm>
          <a:prstGeom prst="ellipse">
            <a:avLst/>
          </a:prstGeom>
          <a:noFill/>
          <a:ln w="25400">
            <a:solidFill>
              <a:srgbClr val="f39c12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5361234" y="3442427"/>
            <a:ext cx="6986745" cy="1637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spcBef>
                <a:spcPts val="662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It is close to the gaussian but not enough.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Skewness being positive means that the distribution has a tail extending to the right.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can see that a small tail in a distribution may indicate a lower kurtosis, or possibly even a negative kurtosis.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 smtClean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Correlation Matrix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0277"/>
            <a:ext cx="4789877" cy="478987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bd1550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1217" r="-1217" t="-21703" b="-21703"/>
          <a:stretch/>
        </p:blipFill>
        <p:spPr>
          <a:xfrm>
            <a:off x="476131" y="1590277"/>
            <a:ext cx="4789877" cy="4789877"/>
          </a:xfrm>
          <a:prstGeom prst="ellipse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590277"/>
            <a:ext cx="4789877" cy="4789877"/>
          </a:xfrm>
          <a:prstGeom prst="ellipse">
            <a:avLst/>
          </a:prstGeom>
          <a:noFill/>
          <a:ln w="25400">
            <a:solidFill>
              <a:srgbClr val="bd155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5742139" y="3309110"/>
            <a:ext cx="6567750" cy="1904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spcBef>
                <a:spcPts val="662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 see that the correlation between Points and Price is not high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can assume that people new about the price before giving review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maybe high price make people expect the wine more then a cheap wine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489" r="489" t="-24254" b="-24254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65833" y="642033"/>
            <a:ext cx="5446938" cy="552884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024"/>
              </a:lnSpc>
              <a:buSzPct val="100000"/>
              <a:buChar char="•"/>
            </a:pPr>
            <a:r>
              <a:rPr lang="en-US" sz="216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 Clean Distribution</a:t>
            </a:r>
          </a:p>
          <a:p>
            <a:pPr algn="l" lvl="1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 in the description dataset indicates that the majority of words have fewer than 500 occurrences, suggesting a correlation between the points given and these words may be more reliable as hypothesized.</a:t>
            </a:r>
          </a:p>
          <a:p>
            <a:pPr algn="l" marL="242900" indent="-242900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common words</a:t>
            </a:r>
          </a:p>
          <a:p>
            <a:pPr algn="l" lvl="1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frequently occurring word in this dataset after cleaning is "Iavors".</a:t>
            </a:r>
          </a:p>
          <a:p>
            <a:pPr algn="l" lvl="1">
              <a:lnSpc>
                <a:spcPts val="1932"/>
              </a:lnSpc>
              <a:spcBef>
                <a:spcPts val="523"/>
              </a:spcBef>
              <a:buNone/>
            </a:pPr>
            <a:r>
              <a:rPr lang="en-US" sz="13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can assume that the most frequent word is not related to the points given in the reviews, as it is likely to be present in all reviews.</a:t>
            </a:r>
          </a:p>
          <a:p>
            <a:pPr algn="l" marL="242900" indent="-242900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Don’t use a bullet template for every slide.</a:t>
            </a:r>
          </a:p>
          <a:p>
            <a:pPr algn="l" lvl="1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When every slide looks the same, your presentation gets monotonous and boring. Use bullet slides thoughtfully and sparingly.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82723" y="152104"/>
            <a:ext cx="12188952" cy="51191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32"/>
              </a:lnSpc>
              <a:buNone/>
            </a:pPr>
            <a:r>
              <a:rPr lang="en-US" b="1" sz="288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Pure Text Description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יותם אליה</dc:creator>
  <cp:lastModifiedBy>יותם אליה</cp:lastModifiedBy>
  <cp:revision>1</cp:revision>
  <dcterms:created xsi:type="dcterms:W3CDTF">2023-07-04T01:50:43.152Z</dcterms:created>
  <dcterms:modified xsi:type="dcterms:W3CDTF">2023-07-04T01:50:43.152Z</dcterms:modified>
</cp:coreProperties>
</file>